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6600"/>
    <a:srgbClr val="FF33CC"/>
    <a:srgbClr val="0000CC"/>
    <a:srgbClr val="FF6600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1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6-04-28T22:16:09.383" v="1636" actId="20577"/>
      <pc:docMkLst>
        <pc:docMk/>
      </pc:docMkLst>
      <pc:sldChg chg="modSp mod">
        <pc:chgData name="Balsley, Teresa E [VEENK]" userId="210121925_tp_box_2" providerId="OAuth2" clId="{609232D2-74BA-4BC1-8539-BFD92D04329F}" dt="2026-04-28T22:14:57.815" v="1596" actId="6549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6-04-28T22:06:27.983" v="1219" actId="20577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6-04-28T22:14:57.815" v="1596" actId="6549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6-04-28T22:16:09.383" v="1636" actId="20577"/>
        <pc:sldMkLst>
          <pc:docMk/>
          <pc:sldMk cId="351057814" sldId="258"/>
        </pc:sldMkLst>
        <pc:spChg chg="mod">
          <ac:chgData name="Balsley, Teresa E [VEENK]" userId="210121925_tp_box_2" providerId="OAuth2" clId="{609232D2-74BA-4BC1-8539-BFD92D04329F}" dt="2026-04-28T22:16:09.383" v="1636" actId="20577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520872"/>
              </p:ext>
            </p:extLst>
          </p:nvPr>
        </p:nvGraphicFramePr>
        <p:xfrm>
          <a:off x="527302" y="2526903"/>
          <a:ext cx="11518395" cy="4231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ISU Intramurals</a:t>
                      </a:r>
                    </a:p>
                    <a:p>
                      <a:r>
                        <a:rPr lang="en-US" sz="900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9:00 &amp; 2:30 </a:t>
                      </a:r>
                    </a:p>
                    <a:p>
                      <a:r>
                        <a:rPr lang="en-US" sz="900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Shotgun Starts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Ante Up Tour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AHS Turk Bowman Invite</a:t>
                      </a:r>
                    </a:p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D.O.T.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4:30 – 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McDonald Supply</a:t>
                      </a:r>
                    </a:p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9:00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Mother’s Day!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Raccoon River 3A Boy’s Conference Meet 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D.O.T.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4:30 – 5:30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Men’s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5:30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Class 4A Girls Regional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Ladies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Back 9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April/May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$23.00, Riding $37         9 Holes Walking $26, Riding $40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$33.00, Riding $51        18 Holes Walking $36, Riding $54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$80 				              All Day with cart $85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$18.00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$23.00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Veenker’s 2 Player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Sun June 21</a:t>
            </a:r>
            <a:r>
              <a:rPr lang="en-US" sz="36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8:00 Shotgun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Veenker’s 4 Gal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Tue June 23</a:t>
            </a:r>
            <a:r>
              <a:rPr lang="en-US" sz="36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8:30 Shotgun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26443</TotalTime>
  <Words>484</Words>
  <Application>Microsoft Office PowerPoint</Application>
  <PresentationFormat>Widescreen</PresentationFormat>
  <Paragraphs>90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2026-04-28T22:16:17Z</dcterms:modified>
</cp:coreProperties>
</file>